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9918" r:id="rId2"/>
    <p:sldId id="2146849919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D76FE8-3459-2FED-5A12-06DA748E1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A80AD3-997F-A080-E874-8FBBA303D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6CC381-6510-71E7-9649-FD62886F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C65549-A5AB-B2E0-25D9-80ED8279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42B379-E920-F9F2-6848-42336F10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54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1BB7D-D02C-C892-5197-791A5CEE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386EA-7678-B7A6-2377-C0E865C42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04466E-6F90-AB72-E8AC-42D3A1ED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E07513-0FEA-6CA8-2F46-F8D560A0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D240E9-6999-1A1C-0EDB-7C51A4626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35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0BD3027-6EA0-4ED4-DD09-93549AE7EA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61D152-84AE-5F53-0DCA-A1D798233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E258FA-1F28-9115-568B-0CD07920B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EAA930-7176-906F-7599-6C2385A7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421FF0-0F93-BFBA-D91A-FE09D9F2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47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908C9D0-44FA-6E3C-DB45-085C15166538}"/>
              </a:ext>
            </a:extLst>
          </p:cNvPr>
          <p:cNvSpPr/>
          <p:nvPr userDrawn="1"/>
        </p:nvSpPr>
        <p:spPr>
          <a:xfrm>
            <a:off x="1244549" y="0"/>
            <a:ext cx="632512" cy="1044468"/>
          </a:xfrm>
          <a:custGeom>
            <a:avLst/>
            <a:gdLst>
              <a:gd name="connsiteX0" fmla="*/ 0 w 627531"/>
              <a:gd name="connsiteY0" fmla="*/ 0 h 816466"/>
              <a:gd name="connsiteX1" fmla="*/ 627531 w 627531"/>
              <a:gd name="connsiteY1" fmla="*/ 0 h 816466"/>
              <a:gd name="connsiteX2" fmla="*/ 627531 w 627531"/>
              <a:gd name="connsiteY2" fmla="*/ 625084 h 816466"/>
              <a:gd name="connsiteX3" fmla="*/ 1 w 627531"/>
              <a:gd name="connsiteY3" fmla="*/ 816466 h 816466"/>
              <a:gd name="connsiteX4" fmla="*/ 1 w 627531"/>
              <a:gd name="connsiteY4" fmla="*/ 625084 h 816466"/>
              <a:gd name="connsiteX5" fmla="*/ 0 w 627531"/>
              <a:gd name="connsiteY5" fmla="*/ 625084 h 81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531" h="816466">
                <a:moveTo>
                  <a:pt x="0" y="0"/>
                </a:moveTo>
                <a:lnTo>
                  <a:pt x="627531" y="0"/>
                </a:lnTo>
                <a:lnTo>
                  <a:pt x="627531" y="625084"/>
                </a:lnTo>
                <a:lnTo>
                  <a:pt x="1" y="816466"/>
                </a:lnTo>
                <a:lnTo>
                  <a:pt x="1" y="625084"/>
                </a:lnTo>
                <a:lnTo>
                  <a:pt x="0" y="625084"/>
                </a:lnTo>
                <a:close/>
              </a:path>
            </a:pathLst>
          </a:custGeom>
          <a:gradFill flip="none" rotWithShape="1">
            <a:gsLst>
              <a:gs pos="61000">
                <a:srgbClr val="D44023">
                  <a:alpha val="73000"/>
                </a:srgbClr>
              </a:gs>
              <a:gs pos="10000">
                <a:schemeClr val="accent2">
                  <a:alpha val="14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D3DEA1E3-858B-5409-1909-36A70557FE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45" y="158213"/>
            <a:ext cx="913999" cy="409327"/>
          </a:xfrm>
          <a:prstGeom prst="rect">
            <a:avLst/>
          </a:prstGeom>
        </p:spPr>
      </p:pic>
      <p:sp>
        <p:nvSpPr>
          <p:cNvPr id="4" name="Title 8">
            <a:extLst>
              <a:ext uri="{FF2B5EF4-FFF2-40B4-BE49-F238E27FC236}">
                <a16:creationId xmlns:a16="http://schemas.microsoft.com/office/drawing/2014/main" id="{BCA71D20-A9B6-B9D1-AED5-969ED33434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8257" y="366809"/>
            <a:ext cx="8659193" cy="565146"/>
          </a:xfrm>
        </p:spPr>
        <p:txBody>
          <a:bodyPr wrap="square" lIns="36000" tIns="36000" rIns="36000" bIns="36000" anchor="t">
            <a:spAutoFit/>
          </a:bodyPr>
          <a:lstStyle>
            <a:lvl1pPr>
              <a:lnSpc>
                <a:spcPct val="100000"/>
              </a:lnSpc>
              <a:defRPr sz="32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33DA9A-CF06-4DF0-84FB-F4C1E5F10C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1007968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0892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69EC3-4E38-116B-4BFC-651FECA3A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542A74-3DEE-FAA6-DE47-B2C2CA67D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6A597-1D9E-5E7C-D05B-1A810B7AB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8F6C0B-696E-0DAE-0CCC-C6A8A551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C14086-04B1-96AD-0646-E100E7EAE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96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27335-7683-F4A4-6B29-7CC7C7B57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5B0443-73B7-56F2-5D17-F0BD0F4E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AEF758-F86A-7DD7-FDAD-A6929BAE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517EDD-A184-CD8C-4CAD-1B6DC387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F63F07-D8F7-6192-E81B-CAD3359E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6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C7D238-F57A-2125-1344-3E1107B1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132781-F723-8244-F8BA-01B2CD9D7D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C9786D-5DD4-3443-86C3-701CF0B04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8EC128-A99F-12D9-FF81-0951B4021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6E3DF9-8582-8576-0236-47B53B7A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3A53BB-A244-EA39-F8EA-ACE2247F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00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D031E-296E-D28B-A804-FDFC1B53A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66FBEC-F47C-5F18-9432-32C920287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E5A381-A521-9CB2-2BB2-56F33B715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ACD1AE-92D5-3689-83F3-9D19BEF40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EC52232-CBDC-F714-4478-9ABA1B42E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A512A2-351D-F82D-153B-441EF45C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30F4ACF-0CCA-9E71-0B79-95BBC72A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7967D4D-1952-B16A-65A2-F5FECA16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26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55C7CF-C6FC-781C-447E-480AB4F63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7BBCEB-942A-FE1F-6B98-1AB37E21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B7C1CBF-B4CA-3B76-8EF8-4F0A3C99F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9B3122-6B1E-95B4-DCA1-0E31B906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22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A9FB43B-4E1E-8601-5859-1A2E30AA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D8CC7F-A23B-5333-4566-7694A2F4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996A36-5C9A-87E8-2F57-2EE32DA02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83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E5572D-A92C-722C-B83C-400016052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B5EB94-6EDF-C85B-871C-992B1352E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B0A8A9-732F-05A7-91A5-25F152E7B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25B19B-31AA-B102-6C04-264C9F93D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413ABC-84C1-B222-4462-90FA1B09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0EC361-AD12-9399-4D25-165246A1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07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A7381-CD13-DF4F-B4B9-242B0B92D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8EA9CB-696A-9B36-9FC5-7E9068395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6488CA-53BC-2377-0ED6-E0BB3CF05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3ACBB3-C9A2-8A06-D97B-EAFDA191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74CA20-862A-3FEA-A332-13623C74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7182C0-263E-E2B9-2DFB-3BF6FAA7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57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77DC7C-B6EF-14A5-5361-84729AE3B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797D92-2D20-1817-10B0-0597A0676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8E8BC8-D6EC-1D0A-E53C-2F0BE1C7B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CC2CE-850A-480B-83A4-9F66DF78DAB0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7FE1AE-4E2B-6238-5A06-350E2AAAA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536554-1204-D893-B119-230CAEA5F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4380-CA04-4B97-8E7A-094461173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37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A8120-4E1D-8CF4-921C-EE853A9DEACB}"/>
              </a:ext>
            </a:extLst>
          </p:cNvPr>
          <p:cNvSpPr txBox="1">
            <a:spLocks/>
          </p:cNvSpPr>
          <p:nvPr/>
        </p:nvSpPr>
        <p:spPr>
          <a:xfrm>
            <a:off x="838200" y="2328682"/>
            <a:ext cx="10515600" cy="2200636"/>
          </a:xfrm>
          <a:prstGeom prst="rect">
            <a:avLst/>
          </a:prstGeom>
        </p:spPr>
        <p:txBody>
          <a:bodyPr vert="horz" wrap="square" lIns="36000" tIns="36000" rIns="36000" bIns="3600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b="1">
                <a:solidFill>
                  <a:schemeClr val="accent2">
                    <a:lumMod val="50000"/>
                  </a:schemeClr>
                </a:solidFill>
              </a:rPr>
              <a:t>Étapes à suivre pour Sauvegarder les rappels perso dans le PAX (Respect RGPD)</a:t>
            </a:r>
            <a:endParaRPr lang="fr-FR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85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073C40F-9B06-DEB8-59E1-6EF053934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084" y="0"/>
            <a:ext cx="8767916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48C8C406-5125-6724-5783-3CBD3BB33402}"/>
              </a:ext>
            </a:extLst>
          </p:cNvPr>
          <p:cNvSpPr txBox="1">
            <a:spLocks/>
          </p:cNvSpPr>
          <p:nvPr/>
        </p:nvSpPr>
        <p:spPr>
          <a:xfrm>
            <a:off x="22793" y="2704667"/>
            <a:ext cx="3401291" cy="7243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40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1- Se connecter au PAX</a:t>
            </a:r>
          </a:p>
        </p:txBody>
      </p:sp>
    </p:spTree>
    <p:extLst>
      <p:ext uri="{BB962C8B-B14F-4D97-AF65-F5344CB8AC3E}">
        <p14:creationId xmlns:p14="http://schemas.microsoft.com/office/powerpoint/2010/main" val="159070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18C87B2-66F8-EB30-95BB-7C5AAB848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246" y="0"/>
            <a:ext cx="8728364" cy="68580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134F155A-C418-410A-E2E3-245F52980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909" y="2704667"/>
            <a:ext cx="3176155" cy="7970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fr-FR" sz="2400" b="1" dirty="0">
                <a:solidFill>
                  <a:schemeClr val="accent2">
                    <a:lumMod val="50000"/>
                  </a:schemeClr>
                </a:solidFill>
              </a:rPr>
              <a:t>2- Télécharger le </a:t>
            </a:r>
            <a:r>
              <a:rPr lang="fr-FR" sz="2400" b="1" dirty="0" err="1">
                <a:solidFill>
                  <a:schemeClr val="accent2">
                    <a:lumMod val="50000"/>
                  </a:schemeClr>
                </a:solidFill>
              </a:rPr>
              <a:t>Wordpad</a:t>
            </a:r>
            <a:endParaRPr lang="fr-FR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E27F214D-DF07-8567-0AF0-6797004544E8}"/>
              </a:ext>
            </a:extLst>
          </p:cNvPr>
          <p:cNvCxnSpPr/>
          <p:nvPr/>
        </p:nvCxnSpPr>
        <p:spPr>
          <a:xfrm flipH="1">
            <a:off x="5216236" y="4572000"/>
            <a:ext cx="2067791" cy="4779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63C25C1-8792-05F1-278C-D7558E253E50}"/>
              </a:ext>
            </a:extLst>
          </p:cNvPr>
          <p:cNvCxnSpPr>
            <a:cxnSpLocks/>
          </p:cNvCxnSpPr>
          <p:nvPr/>
        </p:nvCxnSpPr>
        <p:spPr>
          <a:xfrm flipH="1">
            <a:off x="4158095" y="6064827"/>
            <a:ext cx="193790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D0E4E2F5-5A4F-D0F6-E20C-61120E82D241}"/>
              </a:ext>
            </a:extLst>
          </p:cNvPr>
          <p:cNvCxnSpPr>
            <a:cxnSpLocks/>
          </p:cNvCxnSpPr>
          <p:nvPr/>
        </p:nvCxnSpPr>
        <p:spPr>
          <a:xfrm flipV="1">
            <a:off x="8728364" y="799667"/>
            <a:ext cx="90054" cy="1905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939A29E3-2FF2-40E0-174C-B12F69E0E912}"/>
              </a:ext>
            </a:extLst>
          </p:cNvPr>
          <p:cNvSpPr/>
          <p:nvPr/>
        </p:nvSpPr>
        <p:spPr>
          <a:xfrm>
            <a:off x="7436428" y="4390159"/>
            <a:ext cx="415637" cy="36368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B3BA5E59-E91B-07EB-6D9F-0D2B7383E3D7}"/>
              </a:ext>
            </a:extLst>
          </p:cNvPr>
          <p:cNvSpPr/>
          <p:nvPr/>
        </p:nvSpPr>
        <p:spPr>
          <a:xfrm>
            <a:off x="6250131" y="5882986"/>
            <a:ext cx="415637" cy="36368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9F514019-CD2E-1F78-C59B-B653743037AC}"/>
              </a:ext>
            </a:extLst>
          </p:cNvPr>
          <p:cNvSpPr/>
          <p:nvPr/>
        </p:nvSpPr>
        <p:spPr>
          <a:xfrm>
            <a:off x="8402781" y="2704667"/>
            <a:ext cx="415637" cy="36368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CD23964C-BE51-6CB1-44CF-B880659C36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83802" cy="124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9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53087FD-D564-161F-B6AE-659C7E77A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856" y="436418"/>
            <a:ext cx="9624144" cy="5985164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FD504448-9B89-AB4B-3A14-9C7A28E6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15836"/>
            <a:ext cx="2462645" cy="24314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2400" b="1" dirty="0">
                <a:solidFill>
                  <a:schemeClr val="accent2">
                    <a:lumMod val="50000"/>
                  </a:schemeClr>
                </a:solidFill>
              </a:rPr>
              <a:t>3- Après avoir ouvert le fichier et saisi des informations, il faut cliquer sur "Enregistrer" pour le sauvegarder.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5ACDC8DC-FB4E-04CE-AEA9-832E923ABCED}"/>
              </a:ext>
            </a:extLst>
          </p:cNvPr>
          <p:cNvCxnSpPr>
            <a:cxnSpLocks/>
          </p:cNvCxnSpPr>
          <p:nvPr/>
        </p:nvCxnSpPr>
        <p:spPr>
          <a:xfrm flipH="1" flipV="1">
            <a:off x="3013364" y="633846"/>
            <a:ext cx="644236" cy="14651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id="{8F94E3CA-7A6F-8DE0-965B-9DBD36C3420F}"/>
              </a:ext>
            </a:extLst>
          </p:cNvPr>
          <p:cNvSpPr/>
          <p:nvPr/>
        </p:nvSpPr>
        <p:spPr>
          <a:xfrm>
            <a:off x="3565384" y="2098964"/>
            <a:ext cx="394854" cy="29094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81B4260-E788-BD34-CA00-AD19C04A5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83802" cy="124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29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AFA69E8-C1A2-3111-699E-1DC1CC562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302" y="695324"/>
            <a:ext cx="9086850" cy="523875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56D294F0-8CEC-0B65-AC36-DB93EE1E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549" y="2275609"/>
            <a:ext cx="2447925" cy="221845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2400" b="1" dirty="0">
                <a:solidFill>
                  <a:schemeClr val="accent2">
                    <a:lumMod val="50000"/>
                  </a:schemeClr>
                </a:solidFill>
              </a:rPr>
              <a:t>4- Nommer le fichier et l'enregistrer dans le dossier « Documents » (ne pas le changer).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74D49D55-2EA6-1799-C1C7-FF38EC604A9E}"/>
              </a:ext>
            </a:extLst>
          </p:cNvPr>
          <p:cNvCxnSpPr/>
          <p:nvPr/>
        </p:nvCxnSpPr>
        <p:spPr>
          <a:xfrm flipH="1">
            <a:off x="4914900" y="3501736"/>
            <a:ext cx="1319645" cy="11845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53EB3A53-017C-D3C7-84DF-381AF253490E}"/>
              </a:ext>
            </a:extLst>
          </p:cNvPr>
          <p:cNvSpPr/>
          <p:nvPr/>
        </p:nvSpPr>
        <p:spPr>
          <a:xfrm>
            <a:off x="6234545" y="3231572"/>
            <a:ext cx="332510" cy="27016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BE59C55-C6B4-7699-2AC8-4A1BC132B24A}"/>
              </a:ext>
            </a:extLst>
          </p:cNvPr>
          <p:cNvCxnSpPr/>
          <p:nvPr/>
        </p:nvCxnSpPr>
        <p:spPr>
          <a:xfrm flipH="1">
            <a:off x="4255077" y="2171700"/>
            <a:ext cx="1319645" cy="11845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4308CD80-2BD6-F0A2-F225-083198F290AB}"/>
              </a:ext>
            </a:extLst>
          </p:cNvPr>
          <p:cNvSpPr/>
          <p:nvPr/>
        </p:nvSpPr>
        <p:spPr>
          <a:xfrm>
            <a:off x="5574722" y="1901536"/>
            <a:ext cx="332510" cy="27016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D4AB9814-6194-73B7-BB3D-BF8E16435F11}"/>
              </a:ext>
            </a:extLst>
          </p:cNvPr>
          <p:cNvCxnSpPr>
            <a:cxnSpLocks/>
          </p:cNvCxnSpPr>
          <p:nvPr/>
        </p:nvCxnSpPr>
        <p:spPr>
          <a:xfrm>
            <a:off x="10213397" y="3093027"/>
            <a:ext cx="187903" cy="23154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Ellipse 12">
            <a:extLst>
              <a:ext uri="{FF2B5EF4-FFF2-40B4-BE49-F238E27FC236}">
                <a16:creationId xmlns:a16="http://schemas.microsoft.com/office/drawing/2014/main" id="{A9A87542-7CDF-85BA-45F8-F1BD94CD1E77}"/>
              </a:ext>
            </a:extLst>
          </p:cNvPr>
          <p:cNvSpPr/>
          <p:nvPr/>
        </p:nvSpPr>
        <p:spPr>
          <a:xfrm>
            <a:off x="9974838" y="2763982"/>
            <a:ext cx="332510" cy="27016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225EE40-1224-665C-EE95-6A64B898B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83802" cy="124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144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96739A-6B02-BFB4-CAD9-D40403D04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Pour récupérer les fichiers déjà sauvegardés, il faut à chaque connexion au PAX :</a:t>
            </a:r>
          </a:p>
          <a:p>
            <a:pPr marL="0" indent="0">
              <a:buNone/>
            </a:pP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Ouvrir </a:t>
            </a:r>
            <a:r>
              <a:rPr lang="fr-FR" dirty="0" err="1">
                <a:solidFill>
                  <a:schemeClr val="accent2">
                    <a:lumMod val="50000"/>
                  </a:schemeClr>
                </a:solidFill>
              </a:rPr>
              <a:t>Wordpad</a:t>
            </a: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Cliquer sur "Fichier".</a:t>
            </a:r>
          </a:p>
          <a:p>
            <a:pPr>
              <a:buFont typeface="+mj-lt"/>
              <a:buAutoNum type="arabicPeriod"/>
            </a:pPr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Choisir le fichier à ouvrir depuis la liste des fichiers enregistrés.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5BCDDAE-B37D-C270-CEB4-B43EF3889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83802" cy="124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032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106</Words>
  <Application>Microsoft Office PowerPoint</Application>
  <PresentationFormat>Grand écran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2- Télécharger le Wordpad</vt:lpstr>
      <vt:lpstr>3- Après avoir ouvert le fichier et saisi des informations, il faut cliquer sur "Enregistrer" pour le sauvegarder.</vt:lpstr>
      <vt:lpstr>4- Nommer le fichier et l'enregistrer dans le dossier « Documents » (ne pas le changer).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SUP-BYTEL</dc:creator>
  <cp:lastModifiedBy>SUP-BYTEL</cp:lastModifiedBy>
  <cp:revision>2</cp:revision>
  <dcterms:created xsi:type="dcterms:W3CDTF">2024-06-14T12:53:37Z</dcterms:created>
  <dcterms:modified xsi:type="dcterms:W3CDTF">2024-06-14T13:01:04Z</dcterms:modified>
</cp:coreProperties>
</file>